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68" r:id="rId4"/>
    <p:sldId id="257" r:id="rId5"/>
    <p:sldId id="259" r:id="rId6"/>
    <p:sldId id="261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75" autoAdjust="0"/>
    <p:restoredTop sz="94660"/>
  </p:normalViewPr>
  <p:slideViewPr>
    <p:cSldViewPr>
      <p:cViewPr varScale="1">
        <p:scale>
          <a:sx n="69" d="100"/>
          <a:sy n="69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49F94-750A-4A7E-A1C6-EC092316DBDB}" type="datetimeFigureOut">
              <a:rPr lang="en-AU" smtClean="0"/>
              <a:t>25/09/2013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08214-D7BB-4D48-AFCD-A174217CDA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7396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8214-D7BB-4D48-AFCD-A174217CDAD8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3625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8214-D7BB-4D48-AFCD-A174217CDAD8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6547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9164-6A49-416C-B41B-F8773A506A47}" type="datetimeFigureOut">
              <a:rPr lang="en-AU" smtClean="0"/>
              <a:t>25/09/2013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B052-DF5A-4320-A705-A40FC71E2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985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9164-6A49-416C-B41B-F8773A506A47}" type="datetimeFigureOut">
              <a:rPr lang="en-AU" smtClean="0"/>
              <a:t>25/09/2013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B052-DF5A-4320-A705-A40FC71E2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514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9164-6A49-416C-B41B-F8773A506A47}" type="datetimeFigureOut">
              <a:rPr lang="en-AU" smtClean="0"/>
              <a:t>25/09/2013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B052-DF5A-4320-A705-A40FC71E2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8579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9164-6A49-416C-B41B-F8773A506A47}" type="datetimeFigureOut">
              <a:rPr lang="en-AU" smtClean="0"/>
              <a:t>25/09/2013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B052-DF5A-4320-A705-A40FC71E2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970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9164-6A49-416C-B41B-F8773A506A47}" type="datetimeFigureOut">
              <a:rPr lang="en-AU" smtClean="0"/>
              <a:t>25/09/2013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B052-DF5A-4320-A705-A40FC71E2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9080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9164-6A49-416C-B41B-F8773A506A47}" type="datetimeFigureOut">
              <a:rPr lang="en-AU" smtClean="0"/>
              <a:t>25/09/2013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B052-DF5A-4320-A705-A40FC71E2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0925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9164-6A49-416C-B41B-F8773A506A47}" type="datetimeFigureOut">
              <a:rPr lang="en-AU" smtClean="0"/>
              <a:t>25/09/2013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B052-DF5A-4320-A705-A40FC71E2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2511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9164-6A49-416C-B41B-F8773A506A47}" type="datetimeFigureOut">
              <a:rPr lang="en-AU" smtClean="0"/>
              <a:t>25/09/2013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B052-DF5A-4320-A705-A40FC71E2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682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9164-6A49-416C-B41B-F8773A506A47}" type="datetimeFigureOut">
              <a:rPr lang="en-AU" smtClean="0"/>
              <a:t>25/09/2013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B052-DF5A-4320-A705-A40FC71E2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8026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9164-6A49-416C-B41B-F8773A506A47}" type="datetimeFigureOut">
              <a:rPr lang="en-AU" smtClean="0"/>
              <a:t>25/09/2013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B052-DF5A-4320-A705-A40FC71E2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203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9164-6A49-416C-B41B-F8773A506A47}" type="datetimeFigureOut">
              <a:rPr lang="en-AU" smtClean="0"/>
              <a:t>25/09/2013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B052-DF5A-4320-A705-A40FC71E2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8217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99164-6A49-416C-B41B-F8773A506A47}" type="datetimeFigureOut">
              <a:rPr lang="en-AU" smtClean="0"/>
              <a:t>25/09/2013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7B052-DF5A-4320-A705-A40FC71E2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160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11103"/>
            <a:ext cx="7772400" cy="1470025"/>
          </a:xfrm>
        </p:spPr>
        <p:txBody>
          <a:bodyPr/>
          <a:lstStyle/>
          <a:p>
            <a:r>
              <a:rPr lang="en-AU" dirty="0" smtClean="0"/>
              <a:t>BUZ Instructions Sign In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770"/>
            <a:ext cx="9144000" cy="366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67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643" y="2708920"/>
            <a:ext cx="581025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206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83642" y="1284376"/>
            <a:ext cx="58102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You will be sent an email with an invite (as below)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Simply accept the invite by Clicking on “Accept invite”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You will then be taken to your Information Page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Fill in your details and Select Register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764704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/>
              <a:t>Welcome to a new way to place an order</a:t>
            </a:r>
          </a:p>
        </p:txBody>
      </p:sp>
    </p:spTree>
    <p:extLst>
      <p:ext uri="{BB962C8B-B14F-4D97-AF65-F5344CB8AC3E}">
        <p14:creationId xmlns:p14="http://schemas.microsoft.com/office/powerpoint/2010/main" val="59046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80728"/>
            <a:ext cx="822960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2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03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147" y="603874"/>
            <a:ext cx="8229600" cy="648072"/>
          </a:xfrm>
        </p:spPr>
        <p:txBody>
          <a:bodyPr>
            <a:noAutofit/>
          </a:bodyPr>
          <a:lstStyle/>
          <a:p>
            <a:r>
              <a:rPr lang="en-AU" dirty="0" smtClean="0"/>
              <a:t>Login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86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1237020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Go to </a:t>
            </a:r>
            <a:r>
              <a:rPr lang="en-AU" i="1" u="sng" dirty="0" smtClean="0"/>
              <a:t>login.buzsoftware.com.au</a:t>
            </a:r>
            <a:r>
              <a:rPr lang="en-AU" dirty="0" smtClean="0"/>
              <a:t> and sign in with your User Name and Password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697519" y="5731603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Select 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Forgotten your password </a:t>
            </a:r>
            <a:r>
              <a:rPr lang="en-AU" dirty="0" smtClean="0"/>
              <a:t>if you can not remember it, this will take you to a new window where you can re-set your password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38" y="1606352"/>
            <a:ext cx="3667125" cy="4125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150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AU" dirty="0" smtClean="0"/>
              <a:t>Home Page</a:t>
            </a:r>
            <a:endParaRPr lang="en-A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933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956"/>
          <a:stretch/>
        </p:blipFill>
        <p:spPr bwMode="auto">
          <a:xfrm>
            <a:off x="323528" y="2708920"/>
            <a:ext cx="4418273" cy="3619500"/>
          </a:xfrm>
          <a:prstGeom prst="rect">
            <a:avLst/>
          </a:prstGeom>
          <a:noFill/>
          <a:ln w="12700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34170" y="1381418"/>
            <a:ext cx="7517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Once you have logged in you will see your home page, if you have more than one Company you can choose from them here</a:t>
            </a:r>
          </a:p>
          <a:p>
            <a:r>
              <a:rPr lang="en-AU" dirty="0" smtClean="0"/>
              <a:t>You can also access your Profile to change your Contact Details or Password by selecting the My Profile TAB at the top</a:t>
            </a:r>
            <a:endParaRPr lang="en-A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714625"/>
            <a:ext cx="32956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292080" y="3466098"/>
            <a:ext cx="32956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 above headings will be on the top right of your page and will allow you to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Log Off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/>
              <a:t>R</a:t>
            </a:r>
            <a:r>
              <a:rPr lang="en-AU" dirty="0" smtClean="0"/>
              <a:t>eturn to the home page with My Buz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/>
              <a:t>A</a:t>
            </a:r>
            <a:r>
              <a:rPr lang="en-AU" dirty="0" smtClean="0"/>
              <a:t>ccess our Help pages or contact us with your help questions by dropping down the menu next to Help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93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AU" dirty="0" smtClean="0"/>
              <a:t>Select your Company</a:t>
            </a:r>
            <a:endParaRPr lang="en-A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5179" y="1412776"/>
            <a:ext cx="8280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If you have more than one company that you can order from using BUZ Software they will appear in this list for you to choose from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51" y="2204864"/>
            <a:ext cx="7648575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5179" y="5229200"/>
            <a:ext cx="8455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Select the company you want and happy ordering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1931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3016"/>
            <a:ext cx="7772400" cy="1470025"/>
          </a:xfrm>
        </p:spPr>
        <p:txBody>
          <a:bodyPr>
            <a:normAutofit/>
          </a:bodyPr>
          <a:lstStyle/>
          <a:p>
            <a:r>
              <a:rPr lang="en-AU" dirty="0" smtClean="0"/>
              <a:t>Thank you</a:t>
            </a:r>
            <a:r>
              <a:rPr lang="en-AU" sz="2200" dirty="0" smtClean="0"/>
              <a:t/>
            </a:r>
            <a:br>
              <a:rPr lang="en-AU" sz="2200" dirty="0" smtClean="0"/>
            </a:br>
            <a:r>
              <a:rPr lang="en-AU" sz="2200" dirty="0" smtClean="0"/>
              <a:t>Any further questions please contact us at support@buzsoftware.com.au</a:t>
            </a:r>
            <a:endParaRPr lang="en-AU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143"/>
            <a:ext cx="9144000" cy="366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97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227</Words>
  <Application>Microsoft Office PowerPoint</Application>
  <PresentationFormat>On-screen Show (4:3)</PresentationFormat>
  <Paragraphs>22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BUZ Instructions Sign In</vt:lpstr>
      <vt:lpstr>PowerPoint Presentation</vt:lpstr>
      <vt:lpstr>PowerPoint Presentation</vt:lpstr>
      <vt:lpstr>Login</vt:lpstr>
      <vt:lpstr>Home Page</vt:lpstr>
      <vt:lpstr>Select your Company</vt:lpstr>
      <vt:lpstr>Thank you Any further questions please contact us at support@buzsoftware.com.au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New Fabrics to BUZ</dc:title>
  <dc:creator>RS</dc:creator>
  <cp:lastModifiedBy>RS</cp:lastModifiedBy>
  <cp:revision>47</cp:revision>
  <dcterms:created xsi:type="dcterms:W3CDTF">2013-06-13T05:35:06Z</dcterms:created>
  <dcterms:modified xsi:type="dcterms:W3CDTF">2013-09-25T05:51:35Z</dcterms:modified>
</cp:coreProperties>
</file>